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016-1.png>
</file>

<file path=ppt/media/image-1017-1.png>
</file>

<file path=ppt/media/image-1018-1.png>
</file>

<file path=ppt/media/image-1019-1.png>
</file>

<file path=ppt/media/image-1020-1.png>
</file>

<file path=ppt/media/image-1021-1.png>
</file>

<file path=ppt/media/image-1022-1.png>
</file>

<file path=ppt/media/image-1023-1.png>
</file>

<file path=ppt/media/image-1024-1.png>
</file>

<file path=ppt/media/image-1025-1.png>
</file>

<file path=ppt/media/image-11-1.png>
</file>

<file path=ppt/media/image-11-2.png>
</file>

<file path=ppt/media/image-12-1.png>
</file>

<file path=ppt/media/image-12-2.png>
</file>

<file path=ppt/media/image-13-1.png>
</file>

<file path=ppt/media/image-13-2.png>
</file>

<file path=ppt/media/image-14-1.png>
</file>

<file path=ppt/media/image-14-2.png>
</file>

<file path=ppt/media/image-15-1.png>
</file>

<file path=ppt/media/image-15-2.png>
</file>

<file path=ppt/media/image-16-1.png>
</file>

<file path=ppt/media/image-16-2.png>
</file>

<file path=ppt/media/image-17-1.png>
</file>

<file path=ppt/media/image-17-2.png>
</file>

<file path=ppt/media/image-18-1.png>
</file>

<file path=ppt/media/image-18-2.png>
</file>

<file path=ppt/media/image-19-1.png>
</file>

<file path=ppt/media/image-19-2.png>
</file>

<file path=ppt/media/image-2-1.png>
</file>

<file path=ppt/media/image-20-1.png>
</file>

<file path=ppt/media/image-20-2.png>
</file>

<file path=ppt/media/image-21-1.png>
</file>

<file path=ppt/media/image-22-1.png>
</file>

<file path=ppt/media/image-22-2.png>
</file>

<file path=ppt/media/image-23-1.png>
</file>

<file path=ppt/media/image-23-2.png>
</file>

<file path=ppt/media/image-24-1.png>
</file>

<file path=ppt/media/image-24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3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3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3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8-1.png"/><Relationship Id="rId3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9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0-1.png"/><Relationship Id="rId3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1-1.png"/><Relationship Id="rId3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2-1.png"/><Relationship Id="rId3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3-1.png"/><Relationship Id="rId3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4-1.png"/><Relationship Id="rId3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5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14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slideLayout" Target="../slideLayouts/slideLayout15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slideLayout" Target="../slideLayouts/slideLayout16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slideLayout" Target="../slideLayouts/slideLayout17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3" Type="http://schemas.openxmlformats.org/officeDocument/2006/relationships/slideLayout" Target="../slideLayouts/slideLayout18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3" Type="http://schemas.openxmlformats.org/officeDocument/2006/relationships/slideLayout" Target="../slideLayouts/slideLayout19.xml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3" Type="http://schemas.openxmlformats.org/officeDocument/2006/relationships/slideLayout" Target="../slideLayouts/slideLayout20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image" Target="../media/image-20-2.png"/><Relationship Id="rId3" Type="http://schemas.openxmlformats.org/officeDocument/2006/relationships/slideLayout" Target="../slideLayouts/slideLayout21.xml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22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image" Target="../media/image-22-2.png"/><Relationship Id="rId3" Type="http://schemas.openxmlformats.org/officeDocument/2006/relationships/slideLayout" Target="../slideLayouts/slideLayout23.xml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image" Target="../media/image-23-2.png"/><Relationship Id="rId3" Type="http://schemas.openxmlformats.org/officeDocument/2006/relationships/slideLayout" Target="../slideLayouts/slideLayout24.xml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image" Target="../media/image-24-2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32980"/>
            <a:ext cx="7207329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Motorverse A Project by MonoSys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207794"/>
            <a:ext cx="720732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Owned By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 Qusai Mansoor  22i-0935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Ahmad                   22i-1288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Ahmad Ali             22i-0825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88713"/>
            <a:ext cx="6070163" cy="405205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3476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Buying Vehicle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4412456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(A Major and Complex Use Case)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158954"/>
            <a:ext cx="5176599" cy="59115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3122414"/>
            <a:ext cx="6070163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Buy Vehicle Use Case Sequence Diagram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4766786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71412"/>
            <a:ext cx="6070163" cy="46867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35392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Login Interface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4474845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user will login by adding credentials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697117"/>
            <a:ext cx="6070163" cy="483536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33578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Sign UP Interface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4293394"/>
            <a:ext cx="60701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user can Register if the user doesn't have an account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96584"/>
            <a:ext cx="6070163" cy="38363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21899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3125510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have multiple options like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424976" y="3692485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Buy a vehicle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424976" y="4134683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Rent a Vehicle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424976" y="4576882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Sell a Vehicle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24976" y="5019080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a Vehicle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424976" y="5461278"/>
            <a:ext cx="60701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 manage it's Profile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07657"/>
            <a:ext cx="6070163" cy="38142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295525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Buy a Vehicle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3890843"/>
            <a:ext cx="60701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Upon clicking Buy a Vehicle option, cars will be shown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424976" y="4695944"/>
            <a:ext cx="60701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filter the cars based on Brand, Price, and Year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75391"/>
            <a:ext cx="6070163" cy="387881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27737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Selected a Car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3709392"/>
            <a:ext cx="60701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user selects the car, all the car details will be shown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424976" y="4514493"/>
            <a:ext cx="60701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will be able to add Insurance and Test Drive for that Car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70271"/>
            <a:ext cx="6070163" cy="38890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25923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Car Invoice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3527941"/>
            <a:ext cx="60701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clicking on Buy, Car invoice will be generated which includes the car price and insurance payment both.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424976" y="4695944"/>
            <a:ext cx="60701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would be able to pay the invoice by clicking pay button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00394"/>
            <a:ext cx="6070163" cy="38288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3357801"/>
            <a:ext cx="57209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Credit Card Payment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4293394"/>
            <a:ext cx="60701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user will provide all the details of the credit card and proceed with the payment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63961"/>
            <a:ext cx="6070163" cy="39016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33578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Payment Successful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4293394"/>
            <a:ext cx="60701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 Successful message is show to the user upon payment completion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5020"/>
            <a:ext cx="6625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Welcome to Motorverse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1396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Motoverse, where your automotive journey begins and ends with convenience, trust, and innovation.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09491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Revolutionizing the Automotive Marketplace with Integrated Sales, Rentals, and Services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7587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First of a kind platform that combines Car purchase, rentals and auto parts purchase in a single application, thereby providing a seamless and one stop solution to all car related problems.</a:t>
            </a:r>
            <a:endParaRPr lang="en-US" sz="17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50983"/>
            <a:ext cx="6070163" cy="39275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4976" y="3003352"/>
            <a:ext cx="6070163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Payment Through PayPal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24976" y="4647724"/>
            <a:ext cx="60701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also pay through PayPal by providing their email and password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340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Design Patterns: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6439"/>
            <a:ext cx="1269372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1) MVC architecture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269372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2) Strategy Pattern (In Payment handling)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32546"/>
            <a:ext cx="1269372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3) Singleton Pattern (In session manager)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4018" y="561023"/>
            <a:ext cx="5100876" cy="637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Package Diagram:</a:t>
            </a:r>
            <a:endParaRPr lang="en-US" sz="4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4018" y="1606629"/>
            <a:ext cx="8852773" cy="606194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043" y="566499"/>
            <a:ext cx="5446514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Deployment Diagram: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043" y="1622227"/>
            <a:ext cx="12117348" cy="6348293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2930" y="458033"/>
            <a:ext cx="4321612" cy="520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Component Diagram:</a:t>
            </a:r>
            <a:endParaRPr lang="en-US" sz="3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2930" y="1311712"/>
            <a:ext cx="7579400" cy="6461403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4813"/>
            <a:ext cx="73618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and Admin Interfaces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27221"/>
            <a:ext cx="4004429" cy="24748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285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Login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775960"/>
            <a:ext cx="400442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Registered User can Login to their account and enjoy the Ultimate Car Marketplace Experience.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8380" y="2527221"/>
            <a:ext cx="4004429" cy="24748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138380" y="5285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Admin Login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138380" y="5775960"/>
            <a:ext cx="400442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Dedicated admin login for managing the Motorverse platform, inventory, and customer data.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2971" y="2527221"/>
            <a:ext cx="4004429" cy="247483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482971" y="5285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Sign Up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482971" y="5775960"/>
            <a:ext cx="400442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 and straightforward sign up process for new users to join the Motorverse community.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96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Dashboard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82679"/>
            <a:ext cx="607016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User Dashboard is the central hub of the Motorverse platform, providing registered users with a personalized and seamless experience. Here, users can manage their account details, view their purchase history, and access a wide range of automotive resources and services.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64167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Services :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331143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Buy Vehicle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773341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Rent Vehicle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215539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Sell Vehicle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657737"/>
            <a:ext cx="60701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Rented Vehicle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4976" y="2433757"/>
            <a:ext cx="6070163" cy="3689271"/>
          </a:xfrm>
          <a:prstGeom prst="rect">
            <a:avLst/>
          </a:prstGeom>
        </p:spPr>
      </p:pic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3634" y="395645"/>
            <a:ext cx="5285899" cy="449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Buying and Renting Interfaces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03634" y="1205032"/>
            <a:ext cx="17987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Buying Interface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503634" y="1573649"/>
            <a:ext cx="6316385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Motorverse buying interface allows users to seamlessly search, browse, and purchase vehicles from a comprehensive inventory. 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03634" y="2163604"/>
            <a:ext cx="6316385" cy="921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Intuitive filters, detailed vehicle information, and secure payment options create a friction-free buying experience.</a:t>
            </a:r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Note : Only Vehicles available for buying would be available</a:t>
            </a:r>
            <a:endParaRPr lang="en-US" sz="11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78635" y="1223010"/>
            <a:ext cx="6316385" cy="39690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03634" y="5659517"/>
            <a:ext cx="17987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Renting Interface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503634" y="6028134"/>
            <a:ext cx="6316385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users interested in temporary vehicle access, the Motorverse renting interface offers a convenient and flexible solution. 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503634" y="6618089"/>
            <a:ext cx="6316385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Renters can easily search available vehicles, view rental rates, and complete the rental process through a streamlined digital experience.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503634" y="7208044"/>
            <a:ext cx="6316385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Note : Only Vehicles available for renting would be available</a:t>
            </a:r>
            <a:endParaRPr lang="en-US" sz="110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635" y="5677495"/>
            <a:ext cx="6316385" cy="3860602"/>
          </a:xfrm>
          <a:prstGeom prst="rect">
            <a:avLst/>
          </a:prstGeom>
        </p:spPr>
      </p:pic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9814" y="329803"/>
            <a:ext cx="4640223" cy="374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Return Rented Vehicle Interface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419814" y="1004411"/>
            <a:ext cx="2075021" cy="187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Hassle-Free Vehicle Returns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419814" y="1311593"/>
            <a:ext cx="6387465" cy="383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Motorverse return interface simplifies the process of ending a vehicle rental. Renters can conveniently return the vehicle, review final charges, and complete the transaction through a user-friendly digital experience.</a:t>
            </a:r>
            <a:endParaRPr lang="en-US" sz="900" dirty="0"/>
          </a:p>
        </p:txBody>
      </p:sp>
      <p:sp>
        <p:nvSpPr>
          <p:cNvPr id="5" name="Text 3"/>
          <p:cNvSpPr/>
          <p:nvPr/>
        </p:nvSpPr>
        <p:spPr>
          <a:xfrm>
            <a:off x="419814" y="1815346"/>
            <a:ext cx="1499354" cy="187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Damage Calculation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419814" y="2122527"/>
            <a:ext cx="6387465" cy="191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Renter will be charged damages cost relative to the cars complete worth.</a:t>
            </a:r>
            <a:endParaRPr lang="en-US" sz="9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07555" y="1019413"/>
            <a:ext cx="4618553" cy="3342203"/>
          </a:xfrm>
          <a:prstGeom prst="rect">
            <a:avLst/>
          </a:prstGeom>
        </p:spPr>
      </p:pic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14" y="4631412"/>
            <a:ext cx="4629507" cy="3342203"/>
          </a:xfrm>
          <a:prstGeom prst="rect">
            <a:avLst/>
          </a:prstGeom>
        </p:spPr>
      </p:pic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053" y="481727"/>
            <a:ext cx="6084689" cy="547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Motorverse Selling Interface</a:t>
            </a:r>
            <a:endParaRPr lang="en-US" sz="3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3053" y="1488758"/>
            <a:ext cx="6153745" cy="48806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3053" y="6566416"/>
            <a:ext cx="2189678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Listing Vehicles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13053" y="7015163"/>
            <a:ext cx="6223635" cy="11206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Motorverse selling interface provides users to seamlessly list their vehicles for sale. With a focus on simplicity and transparency, the interface guides sellers through a user-friendly process to showcase their cars, set pricing.</a:t>
            </a:r>
            <a:endParaRPr lang="en-US" sz="1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504" y="1488758"/>
            <a:ext cx="6179939" cy="48806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271504" y="6566416"/>
            <a:ext cx="2276951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Showcasing Vehicles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7271504" y="7015163"/>
            <a:ext cx="6223635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can add their customised images of their vehicle.</a:t>
            </a:r>
            <a:endParaRPr lang="en-US" sz="13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1664"/>
            <a:ext cx="77396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Support Interface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80605"/>
            <a:ext cx="6176724" cy="381750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081593"/>
            <a:ext cx="31878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Support Ticket Issuing 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572012"/>
            <a:ext cx="61767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issue a new Ticket to resolve their relevant problem and concerns.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0676" y="1980605"/>
            <a:ext cx="6176843" cy="381750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310676" y="6081593"/>
            <a:ext cx="32799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Streamlined Assistance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310676" y="6572012"/>
            <a:ext cx="61768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monitor their Pending Tickets and their Resolved Tickets for their problems and concerns.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073" y="607457"/>
            <a:ext cx="10873978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 Parts Interface with Payment Menu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073" y="1739384"/>
            <a:ext cx="6191607" cy="38266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3073" y="5842159"/>
            <a:ext cx="4366141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Streamlined Auto Parts Ordering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73073" y="6319718"/>
            <a:ext cx="6191607" cy="1413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Motorverse auto parts interface allows users to easily search, select, and purchase replacement parts for their vehicles. Integrated payment options ensure a seamless checkout experience.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12" y="1739384"/>
            <a:ext cx="6191607" cy="38266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295912" y="5842159"/>
            <a:ext cx="341864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Flexible Payment Options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7295912" y="6319718"/>
            <a:ext cx="6191607" cy="1060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conveniently pay for their auto parts purchases using a variety of payment methods, including credit/debit cards and digital wallets, directly within the interface.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2024-11-27T10:37:50Z</dcterms:created>
  <dcterms:modified xsi:type="dcterms:W3CDTF">2024-11-27T10:37:50Z</dcterms:modified>
</cp:coreProperties>
</file>